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140" d="100"/>
          <a:sy n="140" d="100"/>
        </p:scale>
        <p:origin x="-936" y="-12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</a:t>
            </a:r>
            <a:r>
              <a:rPr lang="es-MX" sz="500" smtClean="0">
                <a:latin typeface="Candara" pitchFamily="34" charset="0"/>
              </a:rPr>
              <a:t>ADOLFO ALEJANDRO GOMEZ MORALES</a:t>
            </a:r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988</Words>
  <Application>Microsoft Office PowerPoint</Application>
  <PresentationFormat>Presentación en pantalla (4:3)</PresentationFormat>
  <Paragraphs>228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2021-01-20T21:05:39Z</dcterms:modified>
</cp:coreProperties>
</file>